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9" r:id="rId2"/>
    <p:sldId id="290" r:id="rId3"/>
    <p:sldId id="291" r:id="rId4"/>
    <p:sldId id="259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FCD"/>
    <a:srgbClr val="764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3605"/>
  </p:normalViewPr>
  <p:slideViewPr>
    <p:cSldViewPr snapToGrid="0" snapToObjects="1">
      <p:cViewPr varScale="1">
        <p:scale>
          <a:sx n="104" d="100"/>
          <a:sy n="104" d="100"/>
        </p:scale>
        <p:origin x="216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1D128-6330-7E4A-9102-CEF26EB668EF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0052-211A-E140-AD3D-99C8F4A4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1238" y="114300"/>
            <a:ext cx="1966912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14300"/>
            <a:ext cx="5748338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1D8BD707-D9CF-40AE-B4C6-C98DA3205C09}" type="datetimeFigureOut">
              <a:rPr lang="en-US" smtClean="0"/>
              <a:pPr/>
              <a:t>8/4/25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43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6764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95400"/>
            <a:ext cx="8077200" cy="762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3B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785F9E-BFF6-D048-8E7C-1E0D39989FEC}"/>
              </a:ext>
            </a:extLst>
          </p:cNvPr>
          <p:cNvSpPr txBox="1">
            <a:spLocks/>
          </p:cNvSpPr>
          <p:nvPr/>
        </p:nvSpPr>
        <p:spPr bwMode="auto">
          <a:xfrm>
            <a:off x="-259940" y="149204"/>
            <a:ext cx="9218589" cy="936317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4200" dirty="0">
                <a:solidFill>
                  <a:srgbClr val="764324"/>
                </a:solidFill>
              </a:rPr>
              <a:t>Welcome!  We are glad you are here</a:t>
            </a:r>
          </a:p>
        </p:txBody>
      </p:sp>
      <p:pic>
        <p:nvPicPr>
          <p:cNvPr id="4" name="Picture 3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B38D11B4-87EA-DD4B-B43F-1CA1EBAF4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6"/>
          <a:stretch/>
        </p:blipFill>
        <p:spPr>
          <a:xfrm>
            <a:off x="0" y="1765015"/>
            <a:ext cx="10185991" cy="50929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97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8AA2-84A4-0440-98F2-96E441D1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14300"/>
            <a:ext cx="7162800" cy="81245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Helpful locals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DBAE2DB-605D-3140-8DAA-FD4F70E3BBA0}"/>
              </a:ext>
            </a:extLst>
          </p:cNvPr>
          <p:cNvPicPr/>
          <p:nvPr/>
        </p:nvPicPr>
        <p:blipFill rotWithShape="1">
          <a:blip r:embed="rId2"/>
          <a:srcRect l="14197" t="1613" r="14075" b="36854"/>
          <a:stretch/>
        </p:blipFill>
        <p:spPr bwMode="auto">
          <a:xfrm>
            <a:off x="1568631" y="1263116"/>
            <a:ext cx="1783080" cy="214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6D346-E4FE-4A4A-8BD7-882475459550}"/>
              </a:ext>
            </a:extLst>
          </p:cNvPr>
          <p:cNvPicPr/>
          <p:nvPr/>
        </p:nvPicPr>
        <p:blipFill rotWithShape="1">
          <a:blip r:embed="rId3"/>
          <a:srcRect l="15676" t="4150" r="24469" b="42283"/>
          <a:stretch/>
        </p:blipFill>
        <p:spPr bwMode="auto">
          <a:xfrm>
            <a:off x="5656334" y="1239530"/>
            <a:ext cx="1852930" cy="214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F33E77-4E90-E44E-B714-D7802AAE5BEB}"/>
              </a:ext>
            </a:extLst>
          </p:cNvPr>
          <p:cNvSpPr txBox="1"/>
          <p:nvPr/>
        </p:nvSpPr>
        <p:spPr>
          <a:xfrm>
            <a:off x="5432652" y="3459857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Maryam </a:t>
            </a:r>
            <a:r>
              <a:rPr lang="en-US" b="1" dirty="0" err="1">
                <a:solidFill>
                  <a:schemeClr val="bg1"/>
                </a:solidFill>
              </a:rPr>
              <a:t>Dehghanian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EF168-701D-A14B-B9E3-E87B238FF498}"/>
              </a:ext>
            </a:extLst>
          </p:cNvPr>
          <p:cNvSpPr txBox="1"/>
          <p:nvPr/>
        </p:nvSpPr>
        <p:spPr>
          <a:xfrm>
            <a:off x="1393817" y="3459857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Gary Ferland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C904A-2F5A-8F48-B026-74FA5964D472}"/>
              </a:ext>
            </a:extLst>
          </p:cNvPr>
          <p:cNvSpPr txBox="1"/>
          <p:nvPr/>
        </p:nvSpPr>
        <p:spPr>
          <a:xfrm>
            <a:off x="5432652" y="6166055"/>
            <a:ext cx="249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b="1" dirty="0">
                <a:solidFill>
                  <a:schemeClr val="bg1"/>
                </a:solidFill>
              </a:rPr>
              <a:t>Chamani Gunasekera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6D349-D8AE-374E-974E-D8BA55E67A18}"/>
              </a:ext>
            </a:extLst>
          </p:cNvPr>
          <p:cNvSpPr txBox="1"/>
          <p:nvPr/>
        </p:nvSpPr>
        <p:spPr>
          <a:xfrm>
            <a:off x="1887290" y="6488668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Gargi Shaw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5D6F3-9F93-95E4-AF67-AA7F757FF433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439" y="4209501"/>
            <a:ext cx="1849260" cy="1839376"/>
          </a:xfrm>
          <a:prstGeom prst="rect">
            <a:avLst/>
          </a:prstGeom>
        </p:spPr>
      </p:pic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64991636-59B2-4191-0EE2-35459812C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4" b="99760" l="279" r="99443">
                        <a14:foregroundMark x1="1950" y1="79808" x2="19362" y2="22661"/>
                        <a14:foregroundMark x1="45981" y1="208" x2="67409" y2="3365"/>
                        <a14:foregroundMark x1="67409" y1="3365" x2="82041" y2="21583"/>
                        <a14:foregroundMark x1="93192" y1="52409" x2="93737" y2="54558"/>
                        <a14:foregroundMark x1="92684" y1="50405" x2="92890" y2="51216"/>
                        <a14:foregroundMark x1="98198" y1="73215" x2="99721" y2="76202"/>
                        <a14:foregroundMark x1="30641" y1="57933" x2="31198" y2="77644"/>
                        <a14:foregroundMark x1="31198" y1="77644" x2="46797" y2="94952"/>
                        <a14:foregroundMark x1="46797" y1="94952" x2="48468" y2="99760"/>
                        <a14:foregroundMark x1="557" y1="79567" x2="15320" y2="41346"/>
                        <a14:foregroundMark x1="15320" y1="41346" x2="25070" y2="36538"/>
                        <a14:foregroundMark x1="25070" y1="36538" x2="34819" y2="46875"/>
                        <a14:foregroundMark x1="34819" y1="46875" x2="46240" y2="96635"/>
                        <a14:foregroundMark x1="46240" y1="96635" x2="46797" y2="97596"/>
                        <a14:foregroundMark x1="15599" y1="43750" x2="12813" y2="65385"/>
                        <a14:foregroundMark x1="12813" y1="65385" x2="27019" y2="84375"/>
                        <a14:foregroundMark x1="27019" y1="84375" x2="35933" y2="90144"/>
                        <a14:foregroundMark x1="35933" y1="90144" x2="48747" y2="85817"/>
                        <a14:foregroundMark x1="48747" y1="85817" x2="46240" y2="63221"/>
                        <a14:foregroundMark x1="46240" y1="63221" x2="20613" y2="37981"/>
                        <a14:foregroundMark x1="20613" y1="37981" x2="15599" y2="43750"/>
                        <a14:foregroundMark x1="25070" y1="42067" x2="31755" y2="64183"/>
                        <a14:foregroundMark x1="31755" y1="64183" x2="30919" y2="74279"/>
                        <a14:foregroundMark x1="30919" y1="74279" x2="18384" y2="75721"/>
                        <a14:foregroundMark x1="18384" y1="75721" x2="9749" y2="70433"/>
                        <a14:foregroundMark x1="9749" y1="70433" x2="8078" y2="56250"/>
                        <a14:foregroundMark x1="8078" y1="56250" x2="11421" y2="46394"/>
                        <a14:foregroundMark x1="11421" y1="46394" x2="21448" y2="43990"/>
                        <a14:foregroundMark x1="21448" y1="43990" x2="24234" y2="42308"/>
                        <a14:foregroundMark x1="30919" y1="53365" x2="34262" y2="62981"/>
                        <a14:foregroundMark x1="34262" y1="62981" x2="34262" y2="73798"/>
                        <a14:foregroundMark x1="34262" y1="73798" x2="23955" y2="75962"/>
                        <a14:foregroundMark x1="23955" y1="75962" x2="13928" y2="72837"/>
                        <a14:foregroundMark x1="13928" y1="72837" x2="8914" y2="62260"/>
                        <a14:foregroundMark x1="8914" y1="62260" x2="10028" y2="52644"/>
                        <a14:foregroundMark x1="10028" y1="52644" x2="18663" y2="45433"/>
                        <a14:foregroundMark x1="18663" y1="45433" x2="28691" y2="49279"/>
                        <a14:foregroundMark x1="28691" y1="49279" x2="30919" y2="53365"/>
                        <a14:foregroundMark x1="30919" y1="53125" x2="30641" y2="63702"/>
                        <a14:foregroundMark x1="30641" y1="63702" x2="36490" y2="39904"/>
                        <a14:foregroundMark x1="36490" y1="39904" x2="34540" y2="74279"/>
                        <a14:foregroundMark x1="34540" y1="74279" x2="29805" y2="54567"/>
                        <a14:foregroundMark x1="29805" y1="54567" x2="31755" y2="71394"/>
                        <a14:foregroundMark x1="31755" y1="71394" x2="27019" y2="58173"/>
                        <a14:foregroundMark x1="27019" y1="58173" x2="27577" y2="42308"/>
                        <a14:foregroundMark x1="27577" y1="42308" x2="28412" y2="62740"/>
                        <a14:foregroundMark x1="28412" y1="62740" x2="23677" y2="51923"/>
                        <a14:foregroundMark x1="23677" y1="51923" x2="27019" y2="67548"/>
                        <a14:foregroundMark x1="27019" y1="67548" x2="24234" y2="56490"/>
                        <a14:foregroundMark x1="24234" y1="56490" x2="25627" y2="44712"/>
                        <a14:foregroundMark x1="25627" y1="44712" x2="27855" y2="65865"/>
                        <a14:foregroundMark x1="27855" y1="65865" x2="25348" y2="50481"/>
                        <a14:foregroundMark x1="25348" y1="50481" x2="21448" y2="66827"/>
                        <a14:foregroundMark x1="21448" y1="66827" x2="17549" y2="45913"/>
                        <a14:foregroundMark x1="17549" y1="45913" x2="23120" y2="65385"/>
                        <a14:foregroundMark x1="23120" y1="65385" x2="16156" y2="51683"/>
                        <a14:foregroundMark x1="16156" y1="51683" x2="25627" y2="46154"/>
                        <a14:foregroundMark x1="25627" y1="46154" x2="26184" y2="58894"/>
                        <a14:foregroundMark x1="26184" y1="58894" x2="22284" y2="68029"/>
                        <a14:foregroundMark x1="22284" y1="68029" x2="16713" y2="56010"/>
                        <a14:foregroundMark x1="16713" y1="56010" x2="25348" y2="45192"/>
                        <a14:foregroundMark x1="25348" y1="45192" x2="30919" y2="55769"/>
                        <a14:foregroundMark x1="30919" y1="55769" x2="26462" y2="59615"/>
                        <a14:foregroundMark x1="29248" y1="34615" x2="20334" y2="41106"/>
                        <a14:foregroundMark x1="20334" y1="41106" x2="29526" y2="30769"/>
                        <a14:foregroundMark x1="29526" y1="30769" x2="30084" y2="18029"/>
                        <a14:foregroundMark x1="30084" y1="18029" x2="30919" y2="27163"/>
                        <a14:foregroundMark x1="30919" y1="27163" x2="24791" y2="36538"/>
                        <a14:foregroundMark x1="24791" y1="36538" x2="27855" y2="20913"/>
                        <a14:foregroundMark x1="27855" y1="20913" x2="31198" y2="29808"/>
                        <a14:foregroundMark x1="31198" y1="29808" x2="22563" y2="35096"/>
                        <a14:foregroundMark x1="22563" y1="35096" x2="20931" y2="23134"/>
                        <a14:foregroundMark x1="22876" y1="21436" x2="30084" y2="16346"/>
                        <a14:foregroundMark x1="30084" y1="16346" x2="32033" y2="25721"/>
                        <a14:foregroundMark x1="32033" y1="25721" x2="22841" y2="33173"/>
                        <a14:foregroundMark x1="22841" y1="33173" x2="21727" y2="20192"/>
                        <a14:foregroundMark x1="23041" y1="21043" x2="30641" y2="25962"/>
                        <a14:foregroundMark x1="30641" y1="25962" x2="20056" y2="30769"/>
                        <a14:foregroundMark x1="20056" y1="30769" x2="26184" y2="17788"/>
                        <a14:foregroundMark x1="26184" y1="17788" x2="32033" y2="25721"/>
                        <a14:foregroundMark x1="32033" y1="25721" x2="20613" y2="34135"/>
                        <a14:foregroundMark x1="20613" y1="34135" x2="22939" y2="21286"/>
                        <a14:foregroundMark x1="28018" y1="15148" x2="32033" y2="12019"/>
                        <a14:foregroundMark x1="32033" y1="12019" x2="30362" y2="23558"/>
                        <a14:foregroundMark x1="30362" y1="23558" x2="27595" y2="15542"/>
                        <a14:foregroundMark x1="37006" y1="6806" x2="40669" y2="15385"/>
                        <a14:foregroundMark x1="40669" y1="15385" x2="32033" y2="20192"/>
                        <a14:foregroundMark x1="32033" y1="20192" x2="34262" y2="10337"/>
                        <a14:foregroundMark x1="34262" y1="10337" x2="43733" y2="5048"/>
                        <a14:foregroundMark x1="43733" y1="5048" x2="32591" y2="14423"/>
                        <a14:foregroundMark x1="32591" y1="14423" x2="44011" y2="7933"/>
                        <a14:foregroundMark x1="44011" y1="7933" x2="36212" y2="16827"/>
                        <a14:foregroundMark x1="36212" y1="16827" x2="43438" y2="3894"/>
                        <a14:foregroundMark x1="43961" y1="3414" x2="54875" y2="5769"/>
                        <a14:foregroundMark x1="54875" y1="5769" x2="47911" y2="13942"/>
                        <a14:foregroundMark x1="47911" y1="13942" x2="36490" y2="11538"/>
                        <a14:foregroundMark x1="36490" y1="11538" x2="44011" y2="9375"/>
                        <a14:foregroundMark x1="37950" y1="5930" x2="54318" y2="3606"/>
                        <a14:foregroundMark x1="54318" y1="3606" x2="42618" y2="6971"/>
                        <a14:foregroundMark x1="42618" y1="6971" x2="55432" y2="5048"/>
                        <a14:foregroundMark x1="55432" y1="5048" x2="36630" y2="7155"/>
                        <a14:foregroundMark x1="45149" y1="1530" x2="53482" y2="962"/>
                        <a14:foregroundMark x1="53482" y1="962" x2="63788" y2="3125"/>
                        <a14:foregroundMark x1="63788" y1="3125" x2="72145" y2="9615"/>
                        <a14:foregroundMark x1="72145" y1="9615" x2="78273" y2="38942"/>
                        <a14:foregroundMark x1="78273" y1="38942" x2="62396" y2="2885"/>
                        <a14:foregroundMark x1="62396" y1="2885" x2="58496" y2="12740"/>
                        <a14:foregroundMark x1="58496" y1="12740" x2="54596" y2="6490"/>
                        <a14:foregroundMark x1="95543" y1="86298" x2="95265" y2="96394"/>
                        <a14:foregroundMark x1="95265" y1="96394" x2="96379" y2="78846"/>
                        <a14:foregroundMark x1="96379" y1="78846" x2="97214" y2="94952"/>
                        <a14:foregroundMark x1="97214" y1="94952" x2="91643" y2="77885"/>
                        <a14:foregroundMark x1="91643" y1="77885" x2="94429" y2="92067"/>
                        <a14:foregroundMark x1="94429" y1="92067" x2="86908" y2="85577"/>
                        <a14:foregroundMark x1="86908" y1="85577" x2="86351" y2="95433"/>
                        <a14:foregroundMark x1="86351" y1="95433" x2="83565" y2="95192"/>
                        <a14:foregroundMark x1="85794" y1="98317" x2="37326" y2="99760"/>
                        <a14:foregroundMark x1="37326" y1="99760" x2="61281" y2="95433"/>
                        <a14:foregroundMark x1="61281" y1="95433" x2="82451" y2="97596"/>
                        <a14:foregroundMark x1="37604" y1="95433" x2="27019" y2="95913"/>
                        <a14:foregroundMark x1="27019" y1="95913" x2="42061" y2="92308"/>
                        <a14:foregroundMark x1="42061" y1="92308" x2="25070" y2="95192"/>
                        <a14:foregroundMark x1="25070" y1="95192" x2="39276" y2="96635"/>
                        <a14:foregroundMark x1="39276" y1="96635" x2="25070" y2="99279"/>
                        <a14:foregroundMark x1="25070" y1="99279" x2="15042" y2="95913"/>
                        <a14:foregroundMark x1="15042" y1="95913" x2="25627" y2="88942"/>
                        <a14:foregroundMark x1="25627" y1="88942" x2="15877" y2="93269"/>
                        <a14:foregroundMark x1="15877" y1="93269" x2="25070" y2="87500"/>
                        <a14:foregroundMark x1="25070" y1="87500" x2="12813" y2="90865"/>
                        <a14:foregroundMark x1="12813" y1="90865" x2="26184" y2="83173"/>
                        <a14:foregroundMark x1="26184" y1="83173" x2="11978" y2="89423"/>
                        <a14:foregroundMark x1="11978" y1="89423" x2="7799" y2="87740"/>
                        <a14:foregroundMark x1="11421" y1="81010" x2="11421" y2="91346"/>
                        <a14:foregroundMark x1="11421" y1="91346" x2="7521" y2="82212"/>
                        <a14:foregroundMark x1="7521" y1="82212" x2="8078" y2="92788"/>
                        <a14:foregroundMark x1="8078" y1="92788" x2="3900" y2="82692"/>
                        <a14:foregroundMark x1="3900" y1="82692" x2="8078" y2="96635"/>
                        <a14:foregroundMark x1="8078" y1="96635" x2="279" y2="85337"/>
                        <a14:foregroundMark x1="279" y1="85337" x2="3900" y2="94471"/>
                        <a14:foregroundMark x1="3900" y1="94471" x2="836" y2="87981"/>
                        <a14:foregroundMark x1="91365" y1="55529" x2="94708" y2="67788"/>
                        <a14:foregroundMark x1="91922" y1="54808" x2="99164" y2="72356"/>
                        <a14:foregroundMark x1="99164" y1="72356" x2="99164" y2="72837"/>
                        <a14:foregroundMark x1="44545" y1="2488" x2="49304" y2="2163"/>
                        <a14:foregroundMark x1="49304" y1="2163" x2="60167" y2="2404"/>
                        <a14:foregroundMark x1="60167" y1="2404" x2="64903" y2="4087"/>
                        <a14:backgroundMark x1="96657" y1="27885" x2="99721" y2="43269"/>
                        <a14:backgroundMark x1="92479" y1="40144" x2="96379" y2="49279"/>
                        <a14:backgroundMark x1="96379" y1="49279" x2="99721" y2="53125"/>
                        <a14:backgroundMark x1="97772" y1="54327" x2="98007" y2="57367"/>
                        <a14:backgroundMark x1="93872" y1="50240" x2="93872" y2="50240"/>
                        <a14:backgroundMark x1="81894" y1="21635" x2="91643" y2="41106"/>
                        <a14:backgroundMark x1="34540" y1="3125" x2="19777" y2="16827"/>
                        <a14:backgroundMark x1="19777" y1="16827" x2="17549" y2="22115"/>
                        <a14:backgroundMark x1="31755" y1="3606" x2="45961" y2="240"/>
                      </a14:backgroundRemoval>
                    </a14:imgEffect>
                  </a14:imgLayer>
                </a14:imgProps>
              </a:ext>
            </a:extLst>
          </a:blip>
          <a:srcRect b="4880"/>
          <a:stretch/>
        </p:blipFill>
        <p:spPr>
          <a:xfrm>
            <a:off x="1463668" y="4209501"/>
            <a:ext cx="2127629" cy="2141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916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C6D0-FBC4-208F-6EE3-1C22B0DE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359D-8D46-9C94-4F5E-4007E1D89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Each day has one Chapter from Osterbrock &amp; Ferland, and video Cloudy demos</a:t>
            </a:r>
          </a:p>
          <a:p>
            <a:r>
              <a:rPr lang="en-US" dirty="0">
                <a:solidFill>
                  <a:schemeClr val="bg1"/>
                </a:solidFill>
              </a:rPr>
              <a:t>There will be lectures by the developers</a:t>
            </a:r>
          </a:p>
          <a:p>
            <a:r>
              <a:rPr lang="en-US" dirty="0">
                <a:solidFill>
                  <a:schemeClr val="bg1"/>
                </a:solidFill>
              </a:rPr>
              <a:t>Most of the work will be in the group projects</a:t>
            </a:r>
          </a:p>
        </p:txBody>
      </p:sp>
    </p:spTree>
    <p:extLst>
      <p:ext uri="{BB962C8B-B14F-4D97-AF65-F5344CB8AC3E}">
        <p14:creationId xmlns:p14="http://schemas.microsoft.com/office/powerpoint/2010/main" val="235788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7162800" cy="99780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30" y="1517543"/>
            <a:ext cx="7846567" cy="46488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Break up into small groups of like-minded participants</a:t>
            </a:r>
          </a:p>
          <a:p>
            <a:r>
              <a:rPr lang="en-US" dirty="0">
                <a:solidFill>
                  <a:schemeClr val="bg1"/>
                </a:solidFill>
              </a:rPr>
              <a:t>Define a research problem you will do using Cloudy</a:t>
            </a:r>
          </a:p>
          <a:p>
            <a:r>
              <a:rPr lang="en-US" dirty="0">
                <a:solidFill>
                  <a:schemeClr val="bg1"/>
                </a:solidFill>
              </a:rPr>
              <a:t>The project/group must have a memorable name (needed to get grants or telescope time)</a:t>
            </a:r>
          </a:p>
          <a:p>
            <a:r>
              <a:rPr lang="en-US" dirty="0">
                <a:solidFill>
                  <a:schemeClr val="bg1"/>
                </a:solidFill>
              </a:rPr>
              <a:t>Give brief presentations of the projects at the end of each day</a:t>
            </a:r>
          </a:p>
          <a:p>
            <a:r>
              <a:rPr lang="en-US" dirty="0">
                <a:solidFill>
                  <a:schemeClr val="bg1"/>
                </a:solidFill>
              </a:rPr>
              <a:t>(See projects from old workshops)</a:t>
            </a:r>
          </a:p>
        </p:txBody>
      </p:sp>
    </p:spTree>
    <p:extLst>
      <p:ext uri="{BB962C8B-B14F-4D97-AF65-F5344CB8AC3E}">
        <p14:creationId xmlns:p14="http://schemas.microsoft.com/office/powerpoint/2010/main" val="356040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7162800" cy="9607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85" y="1552483"/>
            <a:ext cx="7514884" cy="46898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Rule 1: There are no rules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Rule 2: Research is what you are doing when you don’t know what you are doing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Rule 3: You can switch groups if you like, or form a new group with other participants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Rule 4: We end each day for a summary of the group’s progress and problems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1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DC0081"/>
      </a:accent1>
      <a:accent2>
        <a:srgbClr val="618FFD"/>
      </a:accent2>
      <a:accent3>
        <a:srgbClr val="FFFFFF"/>
      </a:accent3>
      <a:accent4>
        <a:srgbClr val="000000"/>
      </a:accent4>
      <a:accent5>
        <a:srgbClr val="EBAAC1"/>
      </a:accent5>
      <a:accent6>
        <a:srgbClr val="5781E5"/>
      </a:accent6>
      <a:hlink>
        <a:srgbClr val="FE9B03"/>
      </a:hlink>
      <a:folHlink>
        <a:srgbClr val="DADADA"/>
      </a:folHlink>
    </a:clrScheme>
    <a:fontScheme name="default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168</Words>
  <Application>Microsoft Macintosh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Sorts</vt:lpstr>
      <vt:lpstr>Times New Roman</vt:lpstr>
      <vt:lpstr>Default Theme</vt:lpstr>
      <vt:lpstr>PowerPoint Presentation</vt:lpstr>
      <vt:lpstr>Helpful locals</vt:lpstr>
      <vt:lpstr>The agenda</vt:lpstr>
      <vt:lpstr>Group projects</vt:lpstr>
      <vt:lpstr>Some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Ferland, Gary</dc:creator>
  <cp:lastModifiedBy>Ferland, Gary</cp:lastModifiedBy>
  <cp:revision>10</cp:revision>
  <cp:lastPrinted>2019-05-19T21:01:31Z</cp:lastPrinted>
  <dcterms:created xsi:type="dcterms:W3CDTF">2019-05-19T12:25:24Z</dcterms:created>
  <dcterms:modified xsi:type="dcterms:W3CDTF">2025-08-04T11:10:26Z</dcterms:modified>
</cp:coreProperties>
</file>