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743200" cy="2743200"/>
  <p:notesSz cx="6858000" cy="9144000"/>
  <p:defaultTextStyle>
    <a:defPPr>
      <a:defRPr lang="en-US"/>
    </a:defPPr>
    <a:lvl1pPr marL="0" algn="l" defTabSz="313479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1pPr>
    <a:lvl2pPr marL="156740" algn="l" defTabSz="313479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2pPr>
    <a:lvl3pPr marL="313479" algn="l" defTabSz="313479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3pPr>
    <a:lvl4pPr marL="470219" algn="l" defTabSz="313479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4pPr>
    <a:lvl5pPr marL="626958" algn="l" defTabSz="313479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5pPr>
    <a:lvl6pPr marL="783698" algn="l" defTabSz="313479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6pPr>
    <a:lvl7pPr marL="940438" algn="l" defTabSz="313479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7pPr>
    <a:lvl8pPr marL="1097177" algn="l" defTabSz="313479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8pPr>
    <a:lvl9pPr marL="1253917" algn="l" defTabSz="313479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72" d="100"/>
          <a:sy n="172" d="100"/>
        </p:scale>
        <p:origin x="-1164" y="-96"/>
      </p:cViewPr>
      <p:guideLst>
        <p:guide orient="horz" pos="864"/>
        <p:guide pos="86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05740" y="852171"/>
            <a:ext cx="2331720" cy="58801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11480" y="1554480"/>
            <a:ext cx="1920240" cy="7010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567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134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7021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269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836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404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9717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53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988820" y="109856"/>
            <a:ext cx="617220" cy="234061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" y="109856"/>
            <a:ext cx="1805940" cy="234061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6694" y="1762760"/>
            <a:ext cx="2331720" cy="544830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16694" y="1162685"/>
            <a:ext cx="2331720" cy="600075"/>
          </a:xfrm>
        </p:spPr>
        <p:txBody>
          <a:bodyPr anchor="b"/>
          <a:lstStyle>
            <a:lvl1pPr marL="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1pPr>
            <a:lvl2pPr marL="156740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13479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70219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26958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783698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40438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09717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5391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" y="640081"/>
            <a:ext cx="1211580" cy="1810385"/>
          </a:xfrm>
        </p:spPr>
        <p:txBody>
          <a:bodyPr/>
          <a:lstStyle>
            <a:lvl1pPr>
              <a:defRPr sz="10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94460" y="640081"/>
            <a:ext cx="1211580" cy="1810385"/>
          </a:xfrm>
        </p:spPr>
        <p:txBody>
          <a:bodyPr/>
          <a:lstStyle>
            <a:lvl1pPr>
              <a:defRPr sz="10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1" y="614045"/>
            <a:ext cx="1212056" cy="255905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6740" indent="0">
              <a:buNone/>
              <a:defRPr sz="700" b="1"/>
            </a:lvl2pPr>
            <a:lvl3pPr marL="313479" indent="0">
              <a:buNone/>
              <a:defRPr sz="600" b="1"/>
            </a:lvl3pPr>
            <a:lvl4pPr marL="470219" indent="0">
              <a:buNone/>
              <a:defRPr sz="500" b="1"/>
            </a:lvl4pPr>
            <a:lvl5pPr marL="626958" indent="0">
              <a:buNone/>
              <a:defRPr sz="500" b="1"/>
            </a:lvl5pPr>
            <a:lvl6pPr marL="783698" indent="0">
              <a:buNone/>
              <a:defRPr sz="500" b="1"/>
            </a:lvl6pPr>
            <a:lvl7pPr marL="940438" indent="0">
              <a:buNone/>
              <a:defRPr sz="500" b="1"/>
            </a:lvl7pPr>
            <a:lvl8pPr marL="1097177" indent="0">
              <a:buNone/>
              <a:defRPr sz="500" b="1"/>
            </a:lvl8pPr>
            <a:lvl9pPr marL="1253917" indent="0">
              <a:buNone/>
              <a:defRPr sz="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1" y="869950"/>
            <a:ext cx="1212056" cy="1580516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393507" y="614045"/>
            <a:ext cx="1212533" cy="255905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6740" indent="0">
              <a:buNone/>
              <a:defRPr sz="700" b="1"/>
            </a:lvl2pPr>
            <a:lvl3pPr marL="313479" indent="0">
              <a:buNone/>
              <a:defRPr sz="600" b="1"/>
            </a:lvl3pPr>
            <a:lvl4pPr marL="470219" indent="0">
              <a:buNone/>
              <a:defRPr sz="500" b="1"/>
            </a:lvl4pPr>
            <a:lvl5pPr marL="626958" indent="0">
              <a:buNone/>
              <a:defRPr sz="500" b="1"/>
            </a:lvl5pPr>
            <a:lvl6pPr marL="783698" indent="0">
              <a:buNone/>
              <a:defRPr sz="500" b="1"/>
            </a:lvl6pPr>
            <a:lvl7pPr marL="940438" indent="0">
              <a:buNone/>
              <a:defRPr sz="500" b="1"/>
            </a:lvl7pPr>
            <a:lvl8pPr marL="1097177" indent="0">
              <a:buNone/>
              <a:defRPr sz="500" b="1"/>
            </a:lvl8pPr>
            <a:lvl9pPr marL="1253917" indent="0">
              <a:buNone/>
              <a:defRPr sz="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393507" y="869950"/>
            <a:ext cx="1212533" cy="1580516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" y="109220"/>
            <a:ext cx="902494" cy="464820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2515" y="109220"/>
            <a:ext cx="1533525" cy="2341245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7160" y="574040"/>
            <a:ext cx="902494" cy="1876425"/>
          </a:xfrm>
        </p:spPr>
        <p:txBody>
          <a:bodyPr/>
          <a:lstStyle>
            <a:lvl1pPr marL="0" indent="0">
              <a:buNone/>
              <a:defRPr sz="500"/>
            </a:lvl1pPr>
            <a:lvl2pPr marL="156740" indent="0">
              <a:buNone/>
              <a:defRPr sz="400"/>
            </a:lvl2pPr>
            <a:lvl3pPr marL="313479" indent="0">
              <a:buNone/>
              <a:defRPr sz="400"/>
            </a:lvl3pPr>
            <a:lvl4pPr marL="470219" indent="0">
              <a:buNone/>
              <a:defRPr sz="300"/>
            </a:lvl4pPr>
            <a:lvl5pPr marL="626958" indent="0">
              <a:buNone/>
              <a:defRPr sz="300"/>
            </a:lvl5pPr>
            <a:lvl6pPr marL="783698" indent="0">
              <a:buNone/>
              <a:defRPr sz="300"/>
            </a:lvl6pPr>
            <a:lvl7pPr marL="940438" indent="0">
              <a:buNone/>
              <a:defRPr sz="300"/>
            </a:lvl7pPr>
            <a:lvl8pPr marL="1097177" indent="0">
              <a:buNone/>
              <a:defRPr sz="300"/>
            </a:lvl8pPr>
            <a:lvl9pPr marL="1253917" indent="0">
              <a:buNone/>
              <a:defRPr sz="3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7686" y="1920240"/>
            <a:ext cx="1645920" cy="226695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37686" y="245110"/>
            <a:ext cx="1645920" cy="1645920"/>
          </a:xfrm>
        </p:spPr>
        <p:txBody>
          <a:bodyPr/>
          <a:lstStyle>
            <a:lvl1pPr marL="0" indent="0">
              <a:buNone/>
              <a:defRPr sz="1100"/>
            </a:lvl1pPr>
            <a:lvl2pPr marL="156740" indent="0">
              <a:buNone/>
              <a:defRPr sz="1000"/>
            </a:lvl2pPr>
            <a:lvl3pPr marL="313479" indent="0">
              <a:buNone/>
              <a:defRPr sz="800"/>
            </a:lvl3pPr>
            <a:lvl4pPr marL="470219" indent="0">
              <a:buNone/>
              <a:defRPr sz="700"/>
            </a:lvl4pPr>
            <a:lvl5pPr marL="626958" indent="0">
              <a:buNone/>
              <a:defRPr sz="700"/>
            </a:lvl5pPr>
            <a:lvl6pPr marL="783698" indent="0">
              <a:buNone/>
              <a:defRPr sz="700"/>
            </a:lvl6pPr>
            <a:lvl7pPr marL="940438" indent="0">
              <a:buNone/>
              <a:defRPr sz="700"/>
            </a:lvl7pPr>
            <a:lvl8pPr marL="1097177" indent="0">
              <a:buNone/>
              <a:defRPr sz="700"/>
            </a:lvl8pPr>
            <a:lvl9pPr marL="1253917" indent="0">
              <a:buNone/>
              <a:defRPr sz="7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7686" y="2146935"/>
            <a:ext cx="1645920" cy="321945"/>
          </a:xfrm>
        </p:spPr>
        <p:txBody>
          <a:bodyPr/>
          <a:lstStyle>
            <a:lvl1pPr marL="0" indent="0">
              <a:buNone/>
              <a:defRPr sz="500"/>
            </a:lvl1pPr>
            <a:lvl2pPr marL="156740" indent="0">
              <a:buNone/>
              <a:defRPr sz="400"/>
            </a:lvl2pPr>
            <a:lvl3pPr marL="313479" indent="0">
              <a:buNone/>
              <a:defRPr sz="400"/>
            </a:lvl3pPr>
            <a:lvl4pPr marL="470219" indent="0">
              <a:buNone/>
              <a:defRPr sz="300"/>
            </a:lvl4pPr>
            <a:lvl5pPr marL="626958" indent="0">
              <a:buNone/>
              <a:defRPr sz="300"/>
            </a:lvl5pPr>
            <a:lvl6pPr marL="783698" indent="0">
              <a:buNone/>
              <a:defRPr sz="300"/>
            </a:lvl6pPr>
            <a:lvl7pPr marL="940438" indent="0">
              <a:buNone/>
              <a:defRPr sz="300"/>
            </a:lvl7pPr>
            <a:lvl8pPr marL="1097177" indent="0">
              <a:buNone/>
              <a:defRPr sz="300"/>
            </a:lvl8pPr>
            <a:lvl9pPr marL="1253917" indent="0">
              <a:buNone/>
              <a:defRPr sz="3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" y="109856"/>
            <a:ext cx="2468880" cy="457200"/>
          </a:xfrm>
          <a:prstGeom prst="rect">
            <a:avLst/>
          </a:prstGeom>
        </p:spPr>
        <p:txBody>
          <a:bodyPr vert="horz" lIns="31348" tIns="15674" rIns="31348" bIns="1567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" y="640081"/>
            <a:ext cx="2468880" cy="1810385"/>
          </a:xfrm>
          <a:prstGeom prst="rect">
            <a:avLst/>
          </a:prstGeom>
        </p:spPr>
        <p:txBody>
          <a:bodyPr vert="horz" lIns="31348" tIns="15674" rIns="31348" bIns="1567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7160" y="2542541"/>
            <a:ext cx="640080" cy="146050"/>
          </a:xfrm>
          <a:prstGeom prst="rect">
            <a:avLst/>
          </a:prstGeom>
        </p:spPr>
        <p:txBody>
          <a:bodyPr vert="horz" lIns="31348" tIns="15674" rIns="31348" bIns="15674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2CB050-8B49-4785-9934-1D9781E274A9}" type="datetimeFigureOut">
              <a:rPr lang="en-US" smtClean="0"/>
              <a:pPr/>
              <a:t>1/18/2009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37260" y="2542541"/>
            <a:ext cx="868680" cy="146050"/>
          </a:xfrm>
          <a:prstGeom prst="rect">
            <a:avLst/>
          </a:prstGeom>
        </p:spPr>
        <p:txBody>
          <a:bodyPr vert="horz" lIns="31348" tIns="15674" rIns="31348" bIns="15674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965960" y="2542541"/>
            <a:ext cx="640080" cy="146050"/>
          </a:xfrm>
          <a:prstGeom prst="rect">
            <a:avLst/>
          </a:prstGeom>
        </p:spPr>
        <p:txBody>
          <a:bodyPr vert="horz" lIns="31348" tIns="15674" rIns="31348" bIns="15674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9D33A7-9D88-44DE-9C15-605ADA31F58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13479" rtl="0" eaLnBrk="1" latinLnBrk="0" hangingPunct="1">
        <a:spcBef>
          <a:spcPct val="0"/>
        </a:spcBef>
        <a:buNone/>
        <a:defRPr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7555" indent="-117555" algn="l" defTabSz="313479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54702" indent="-97962" algn="l" defTabSz="313479" rtl="0" eaLnBrk="1" latinLnBrk="0" hangingPunct="1">
        <a:spcBef>
          <a:spcPct val="20000"/>
        </a:spcBef>
        <a:buFont typeface="Arial" pitchFamily="34" charset="0"/>
        <a:buChar char="–"/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391849" indent="-78370" algn="l" defTabSz="313479" rtl="0" eaLnBrk="1" latinLnBrk="0" hangingPunct="1">
        <a:spcBef>
          <a:spcPct val="20000"/>
        </a:spcBef>
        <a:buFont typeface="Arial" pitchFamily="34" charset="0"/>
        <a:buChar char="•"/>
        <a:defRPr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48588" indent="-78370" algn="l" defTabSz="313479" rtl="0" eaLnBrk="1" latinLnBrk="0" hangingPunct="1">
        <a:spcBef>
          <a:spcPct val="20000"/>
        </a:spcBef>
        <a:buFont typeface="Arial" pitchFamily="34" charset="0"/>
        <a:buChar char="–"/>
        <a:defRPr sz="700" kern="1200">
          <a:solidFill>
            <a:schemeClr val="tx1"/>
          </a:solidFill>
          <a:latin typeface="+mn-lt"/>
          <a:ea typeface="+mn-ea"/>
          <a:cs typeface="+mn-cs"/>
        </a:defRPr>
      </a:lvl4pPr>
      <a:lvl5pPr marL="705329" indent="-78370" algn="l" defTabSz="313479" rtl="0" eaLnBrk="1" latinLnBrk="0" hangingPunct="1">
        <a:spcBef>
          <a:spcPct val="20000"/>
        </a:spcBef>
        <a:buFont typeface="Arial" pitchFamily="34" charset="0"/>
        <a:buChar char="»"/>
        <a:defRPr sz="700" kern="1200">
          <a:solidFill>
            <a:schemeClr val="tx1"/>
          </a:solidFill>
          <a:latin typeface="+mn-lt"/>
          <a:ea typeface="+mn-ea"/>
          <a:cs typeface="+mn-cs"/>
        </a:defRPr>
      </a:lvl5pPr>
      <a:lvl6pPr marL="862068" indent="-78370" algn="l" defTabSz="313479" rtl="0" eaLnBrk="1" latinLnBrk="0" hangingPunct="1">
        <a:spcBef>
          <a:spcPct val="20000"/>
        </a:spcBef>
        <a:buFont typeface="Arial" pitchFamily="34" charset="0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6pPr>
      <a:lvl7pPr marL="1018808" indent="-78370" algn="l" defTabSz="313479" rtl="0" eaLnBrk="1" latinLnBrk="0" hangingPunct="1">
        <a:spcBef>
          <a:spcPct val="20000"/>
        </a:spcBef>
        <a:buFont typeface="Arial" pitchFamily="34" charset="0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7pPr>
      <a:lvl8pPr marL="1175547" indent="-78370" algn="l" defTabSz="313479" rtl="0" eaLnBrk="1" latinLnBrk="0" hangingPunct="1">
        <a:spcBef>
          <a:spcPct val="20000"/>
        </a:spcBef>
        <a:buFont typeface="Arial" pitchFamily="34" charset="0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8pPr>
      <a:lvl9pPr marL="1332287" indent="-78370" algn="l" defTabSz="313479" rtl="0" eaLnBrk="1" latinLnBrk="0" hangingPunct="1">
        <a:spcBef>
          <a:spcPct val="20000"/>
        </a:spcBef>
        <a:buFont typeface="Arial" pitchFamily="34" charset="0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13479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56740" algn="l" defTabSz="313479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13479" algn="l" defTabSz="313479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70219" algn="l" defTabSz="313479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26958" algn="l" defTabSz="313479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783698" algn="l" defTabSz="313479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40438" algn="l" defTabSz="313479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097177" algn="l" defTabSz="313479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53917" algn="l" defTabSz="313479" rtl="0" eaLnBrk="1" latinLnBrk="0" hangingPunct="1">
        <a:defRPr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3" descr="O3LineRatio"/>
          <p:cNvPicPr>
            <a:picLocks noChangeAspect="1" noChangeArrowheads="1"/>
          </p:cNvPicPr>
          <p:nvPr/>
        </p:nvPicPr>
        <p:blipFill>
          <a:blip r:embed="rId2"/>
          <a:srcRect l="17500" t="6934" r="20700" b="4800"/>
          <a:stretch>
            <a:fillRect/>
          </a:stretch>
        </p:blipFill>
        <p:spPr bwMode="auto">
          <a:xfrm>
            <a:off x="76200" y="0"/>
            <a:ext cx="2560220" cy="2743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Gary J. Ferland</dc:creator>
  <cp:lastModifiedBy>Gary J. Ferland</cp:lastModifiedBy>
  <cp:revision>2</cp:revision>
  <dcterms:created xsi:type="dcterms:W3CDTF">2009-01-18T18:14:46Z</dcterms:created>
  <dcterms:modified xsi:type="dcterms:W3CDTF">2009-01-18T18:21:20Z</dcterms:modified>
</cp:coreProperties>
</file>

<file path=docProps/thumbnail.jpeg>
</file>